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D700-0CD7-4122-8F0D-BC58F0623D60}" type="datetimeFigureOut">
              <a:rPr lang="en-US" smtClean="0"/>
              <a:t>05/02/2020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BC74F-C0F7-4FC5-BA46-D6144EE26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7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D700-0CD7-4122-8F0D-BC58F0623D60}" type="datetimeFigureOut">
              <a:rPr lang="en-US" smtClean="0"/>
              <a:t>05/02/2020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BC74F-C0F7-4FC5-BA46-D6144EE26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200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D700-0CD7-4122-8F0D-BC58F0623D60}" type="datetimeFigureOut">
              <a:rPr lang="en-US" smtClean="0"/>
              <a:t>05/02/2020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BC74F-C0F7-4FC5-BA46-D6144EE26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42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D700-0CD7-4122-8F0D-BC58F0623D60}" type="datetimeFigureOut">
              <a:rPr lang="en-US" smtClean="0"/>
              <a:t>05/02/2020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BC74F-C0F7-4FC5-BA46-D6144EE26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613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D700-0CD7-4122-8F0D-BC58F0623D60}" type="datetimeFigureOut">
              <a:rPr lang="en-US" smtClean="0"/>
              <a:t>05/02/2020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BC74F-C0F7-4FC5-BA46-D6144EE26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489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D700-0CD7-4122-8F0D-BC58F0623D60}" type="datetimeFigureOut">
              <a:rPr lang="en-US" smtClean="0"/>
              <a:t>05/02/2020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BC74F-C0F7-4FC5-BA46-D6144EE26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710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D700-0CD7-4122-8F0D-BC58F0623D60}" type="datetimeFigureOut">
              <a:rPr lang="en-US" smtClean="0"/>
              <a:t>05/02/2020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BC74F-C0F7-4FC5-BA46-D6144EE26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80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D700-0CD7-4122-8F0D-BC58F0623D60}" type="datetimeFigureOut">
              <a:rPr lang="en-US" smtClean="0"/>
              <a:t>05/02/2020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BC74F-C0F7-4FC5-BA46-D6144EE26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091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D700-0CD7-4122-8F0D-BC58F0623D60}" type="datetimeFigureOut">
              <a:rPr lang="en-US" smtClean="0"/>
              <a:t>05/02/2020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BC74F-C0F7-4FC5-BA46-D6144EE26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60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D700-0CD7-4122-8F0D-BC58F0623D60}" type="datetimeFigureOut">
              <a:rPr lang="en-US" smtClean="0"/>
              <a:t>05/02/2020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BC74F-C0F7-4FC5-BA46-D6144EE26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992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D700-0CD7-4122-8F0D-BC58F0623D60}" type="datetimeFigureOut">
              <a:rPr lang="en-US" smtClean="0"/>
              <a:t>05/02/2020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BC74F-C0F7-4FC5-BA46-D6144EE26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123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6D700-0CD7-4122-8F0D-BC58F0623D60}" type="datetimeFigureOut">
              <a:rPr lang="en-US" smtClean="0"/>
              <a:t>05/02/2020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BC74F-C0F7-4FC5-BA46-D6144EE26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336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48" y="0"/>
            <a:ext cx="9220200" cy="6858000"/>
          </a:xfrm>
          <a:prstGeom prst="rect">
            <a:avLst/>
          </a:prstGeom>
          <a:noFill/>
        </p:spPr>
      </p:pic>
      <p:grpSp>
        <p:nvGrpSpPr>
          <p:cNvPr id="6" name="Group 5"/>
          <p:cNvGrpSpPr/>
          <p:nvPr/>
        </p:nvGrpSpPr>
        <p:grpSpPr>
          <a:xfrm>
            <a:off x="1257300" y="1143000"/>
            <a:ext cx="6745288" cy="3599698"/>
            <a:chOff x="1257300" y="1143000"/>
            <a:chExt cx="6745288" cy="3599698"/>
          </a:xfrm>
        </p:grpSpPr>
        <p:sp>
          <p:nvSpPr>
            <p:cNvPr id="5" name="Rectangle 4"/>
            <p:cNvSpPr/>
            <p:nvPr/>
          </p:nvSpPr>
          <p:spPr>
            <a:xfrm>
              <a:off x="1257300" y="2057400"/>
              <a:ext cx="65532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kumimoji="0" lang="en-US" sz="3600" b="1" i="0" u="none" strike="noStrike" kern="10" cap="none" spc="0" normalizeH="0" baseline="0" noProof="0" dirty="0" err="1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/>
                  <a:uLnTx/>
                  <a:uFillTx/>
                  <a:latin typeface="VNI-Brush" pitchFamily="2" charset="0"/>
                  <a:ea typeface="+mn-ea"/>
                  <a:cs typeface="+mn-cs"/>
                </a:rPr>
                <a:t>Ñeà</a:t>
              </a:r>
              <a:r>
                <a:rPr kumimoji="0" lang="en-US" sz="3600" b="1" i="0" u="none" strike="noStrike" kern="10" cap="none" spc="0" normalizeH="0" baseline="0" noProof="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/>
                  <a:uLnTx/>
                  <a:uFillTx/>
                  <a:latin typeface="VNI-Brush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0" cap="none" spc="0" normalizeH="0" baseline="0" noProof="0" dirty="0" err="1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/>
                  <a:uLnTx/>
                  <a:uFillTx/>
                  <a:latin typeface="VNI-Brush" pitchFamily="2" charset="0"/>
                  <a:ea typeface="+mn-ea"/>
                  <a:cs typeface="+mn-cs"/>
                </a:rPr>
                <a:t>taøi</a:t>
              </a:r>
              <a:r>
                <a:rPr kumimoji="0" lang="en-US" sz="3600" b="1" i="0" u="none" strike="noStrike" kern="10" cap="none" spc="0" normalizeH="0" baseline="0" noProof="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/>
                  <a:uLnTx/>
                  <a:uFillTx/>
                  <a:latin typeface="VNI-Brush" pitchFamily="2" charset="0"/>
                  <a:ea typeface="+mn-ea"/>
                  <a:cs typeface="+mn-cs"/>
                </a:rPr>
                <a:t>: </a:t>
              </a:r>
              <a:r>
                <a:rPr kumimoji="0" lang="en-US" sz="3600" b="1" i="0" u="none" strike="noStrike" kern="10" cap="none" spc="0" normalizeH="0" baseline="0" noProof="0" dirty="0" err="1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/>
                  <a:uLnTx/>
                  <a:uFillTx/>
                  <a:latin typeface="VNI-Brush" pitchFamily="2" charset="0"/>
                  <a:ea typeface="+mn-ea"/>
                  <a:cs typeface="+mn-cs"/>
                </a:rPr>
                <a:t>Chaûi</a:t>
              </a:r>
              <a:r>
                <a:rPr kumimoji="0" lang="en-US" sz="3600" b="1" i="0" u="none" strike="noStrike" kern="10" cap="none" spc="0" normalizeH="0" baseline="0" noProof="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/>
                  <a:uLnTx/>
                  <a:uFillTx/>
                  <a:latin typeface="VNI-Brush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0" cap="none" spc="0" normalizeH="0" baseline="0" noProof="0" dirty="0" err="1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/>
                  <a:uLnTx/>
                  <a:uFillTx/>
                  <a:latin typeface="VNI-Brush" pitchFamily="2" charset="0"/>
                  <a:ea typeface="+mn-ea"/>
                  <a:cs typeface="+mn-cs"/>
                </a:rPr>
                <a:t>raêng</a:t>
              </a:r>
              <a:r>
                <a:rPr kumimoji="0" lang="en-US" sz="3600" b="1" i="0" u="none" strike="noStrike" kern="10" cap="none" spc="0" normalizeH="0" baseline="0" noProof="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/>
                  <a:uLnTx/>
                  <a:uFillTx/>
                  <a:latin typeface="VNI-Brush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0" cap="none" spc="0" normalizeH="0" baseline="0" noProof="0" dirty="0" err="1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/>
                  <a:uLnTx/>
                  <a:uFillTx/>
                  <a:latin typeface="VNI-Brush" pitchFamily="2" charset="0"/>
                  <a:ea typeface="+mn-ea"/>
                  <a:cs typeface="+mn-cs"/>
                </a:rPr>
                <a:t>ñuùng</a:t>
              </a:r>
              <a:r>
                <a:rPr kumimoji="0" lang="en-US" sz="3600" b="1" i="0" u="none" strike="noStrike" kern="10" cap="none" spc="0" normalizeH="0" baseline="0" noProof="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/>
                  <a:uLnTx/>
                  <a:uFillTx/>
                  <a:latin typeface="VNI-Brush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0" cap="none" spc="0" normalizeH="0" baseline="0" noProof="0" dirty="0" err="1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/>
                  <a:uLnTx/>
                  <a:uFillTx/>
                  <a:latin typeface="VNI-Brush" pitchFamily="2" charset="0"/>
                  <a:ea typeface="+mn-ea"/>
                  <a:cs typeface="+mn-cs"/>
                </a:rPr>
                <a:t>caùch</a:t>
              </a:r>
              <a:endParaRPr kumimoji="0" lang="en-US" sz="3600" b="1" i="0" u="none" strike="noStrike" kern="10" cap="none" spc="0" normalizeH="0" baseline="0" noProof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VNI-Brush" pitchFamily="2" charset="0"/>
                <a:ea typeface="+mn-ea"/>
                <a:cs typeface="+mn-cs"/>
              </a:endParaRPr>
            </a:p>
            <a:p>
              <a:pPr lvl="0" algn="ctr"/>
              <a:r>
                <a:rPr kumimoji="0" lang="en-US" sz="3600" b="1" i="0" u="none" strike="noStrike" kern="10" cap="none" spc="0" normalizeH="0" baseline="0" noProof="0" dirty="0" err="1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/>
                  <a:uLnTx/>
                  <a:uFillTx/>
                  <a:latin typeface="VNI-Brush" pitchFamily="2" charset="0"/>
                  <a:ea typeface="+mn-ea"/>
                  <a:cs typeface="+mn-cs"/>
                </a:rPr>
                <a:t>Löùa</a:t>
              </a:r>
              <a:r>
                <a:rPr kumimoji="0" lang="en-US" sz="3600" b="1" i="0" u="none" strike="noStrike" kern="10" cap="none" spc="0" normalizeH="0" baseline="0" noProof="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/>
                  <a:uLnTx/>
                  <a:uFillTx/>
                  <a:latin typeface="VNI-Brush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0" cap="none" spc="0" normalizeH="0" baseline="0" noProof="0" dirty="0" err="1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/>
                  <a:uLnTx/>
                  <a:uFillTx/>
                  <a:latin typeface="VNI-Brush" pitchFamily="2" charset="0"/>
                  <a:ea typeface="+mn-ea"/>
                  <a:cs typeface="+mn-cs"/>
                </a:rPr>
                <a:t>tuoåi</a:t>
              </a:r>
              <a:r>
                <a:rPr kumimoji="0" lang="en-US" sz="3600" b="1" i="0" u="none" strike="noStrike" kern="10" cap="none" spc="0" normalizeH="0" baseline="0" noProof="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/>
                  <a:uLnTx/>
                  <a:uFillTx/>
                  <a:latin typeface="VNI-Brush" pitchFamily="2" charset="0"/>
                  <a:ea typeface="+mn-ea"/>
                  <a:cs typeface="+mn-cs"/>
                </a:rPr>
                <a:t> 5 – 6 </a:t>
              </a:r>
              <a:r>
                <a:rPr kumimoji="0" lang="en-US" sz="3600" b="1" i="0" u="none" strike="noStrike" kern="10" cap="none" spc="0" normalizeH="0" baseline="0" noProof="0" dirty="0" err="1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/>
                  <a:uLnTx/>
                  <a:uFillTx/>
                  <a:latin typeface="VNI-Brush" pitchFamily="2" charset="0"/>
                  <a:ea typeface="+mn-ea"/>
                  <a:cs typeface="+mn-cs"/>
                </a:rPr>
                <a:t>tuoåi</a:t>
              </a:r>
              <a:endPara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VNI-Brush" pitchFamily="2" charset="0"/>
                <a:ea typeface="+mn-ea"/>
                <a:cs typeface="+mn-cs"/>
              </a:endParaRPr>
            </a:p>
          </p:txBody>
        </p:sp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3257729"/>
              <a:ext cx="6554788" cy="1484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12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7353" y="1143000"/>
              <a:ext cx="4508500" cy="76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76972753"/>
      </p:ext>
    </p:extLst>
  </p:cSld>
  <p:clrMapOvr>
    <a:masterClrMapping/>
  </p:clrMapOvr>
  <p:transition spd="slow" advClick="0" advTm="0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-158788085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1066800"/>
            <a:ext cx="7998143" cy="4443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1804134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-158788060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990600"/>
            <a:ext cx="7818119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6218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split orient="vert"/>
      </p:transition>
    </mc:Choice>
    <mc:Fallback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3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-158787976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7235" y="1295400"/>
            <a:ext cx="7818119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0418055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0" y="-228600"/>
            <a:ext cx="9255126" cy="925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28800" y="914400"/>
            <a:ext cx="5943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kumimoji="0" lang="en-US" sz="5400" b="1" i="0" u="none" strike="noStrike" kern="10" cap="none" spc="0" normalizeH="0" baseline="0" noProof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VNI 22 JackieO" pitchFamily="2" charset="0"/>
                <a:ea typeface="+mn-ea"/>
                <a:cs typeface="+mn-cs"/>
              </a:rPr>
              <a:t>Heïn</a:t>
            </a:r>
            <a:r>
              <a:rPr kumimoji="0" lang="en-US" sz="5400" b="1" i="0" u="none" strike="noStrike" kern="10" cap="none" spc="0" normalizeH="0" baseline="0" noProof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VNI 22 JackieO" pitchFamily="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0" cap="none" spc="0" normalizeH="0" baseline="0" noProof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VNI 22 JackieO" pitchFamily="2" charset="0"/>
                <a:ea typeface="+mn-ea"/>
                <a:cs typeface="+mn-cs"/>
              </a:rPr>
              <a:t>gaëp</a:t>
            </a:r>
            <a:r>
              <a:rPr kumimoji="0" lang="en-US" sz="5400" b="1" i="0" u="none" strike="noStrike" kern="10" cap="none" spc="0" normalizeH="0" baseline="0" noProof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VNI 22 JackieO" pitchFamily="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0" cap="none" spc="0" normalizeH="0" baseline="0" noProof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VNI 22 JackieO" pitchFamily="2" charset="0"/>
                <a:ea typeface="+mn-ea"/>
                <a:cs typeface="+mn-cs"/>
              </a:rPr>
              <a:t>laïi</a:t>
            </a:r>
            <a:r>
              <a:rPr kumimoji="0" lang="en-US" sz="5400" b="1" i="0" u="none" strike="noStrike" kern="10" cap="none" spc="0" normalizeH="0" baseline="0" noProof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VNI 22 JackieO" pitchFamily="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0" cap="none" spc="0" normalizeH="0" baseline="0" noProof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VNI 22 JackieO" pitchFamily="2" charset="0"/>
                <a:ea typeface="+mn-ea"/>
                <a:cs typeface="+mn-cs"/>
              </a:rPr>
              <a:t>caùc</a:t>
            </a:r>
            <a:r>
              <a:rPr kumimoji="0" lang="en-US" sz="5400" b="1" i="0" u="none" strike="noStrike" kern="10" cap="none" spc="0" normalizeH="0" baseline="0" noProof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VNI 22 JackieO" pitchFamily="2" charset="0"/>
                <a:ea typeface="+mn-ea"/>
                <a:cs typeface="+mn-cs"/>
              </a:rPr>
              <a:t> con !</a:t>
            </a:r>
            <a:endParaRPr kumimoji="0" lang="en-US" sz="5400" b="1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effectLst/>
              <a:uLnTx/>
              <a:uFillTx/>
              <a:latin typeface="VNI 22 Jackie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594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19</Words>
  <Application>Microsoft Office PowerPoint</Application>
  <PresentationFormat>On-screen Show (4:3)</PresentationFormat>
  <Paragraphs>3</Paragraphs>
  <Slides>5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4</cp:revision>
  <dcterms:created xsi:type="dcterms:W3CDTF">2020-05-02T07:10:20Z</dcterms:created>
  <dcterms:modified xsi:type="dcterms:W3CDTF">2020-05-02T08:03:13Z</dcterms:modified>
</cp:coreProperties>
</file>